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C317-2997-473E-B0C7-4CF03B12388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B9162BE-34EC-4E46-AFF3-34F6B0BA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94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C317-2997-473E-B0C7-4CF03B12388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9162BE-34EC-4E46-AFF3-34F6B0BA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5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C317-2997-473E-B0C7-4CF03B12388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9162BE-34EC-4E46-AFF3-34F6B0BAB18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1165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C317-2997-473E-B0C7-4CF03B12388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9162BE-34EC-4E46-AFF3-34F6B0BA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86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C317-2997-473E-B0C7-4CF03B12388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9162BE-34EC-4E46-AFF3-34F6B0BAB18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9441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C317-2997-473E-B0C7-4CF03B12388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9162BE-34EC-4E46-AFF3-34F6B0BA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46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C317-2997-473E-B0C7-4CF03B12388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62BE-34EC-4E46-AFF3-34F6B0BA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87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C317-2997-473E-B0C7-4CF03B12388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62BE-34EC-4E46-AFF3-34F6B0BA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1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C317-2997-473E-B0C7-4CF03B12388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62BE-34EC-4E46-AFF3-34F6B0BA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07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C317-2997-473E-B0C7-4CF03B12388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9162BE-34EC-4E46-AFF3-34F6B0BA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9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C317-2997-473E-B0C7-4CF03B12388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9162BE-34EC-4E46-AFF3-34F6B0BA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0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C317-2997-473E-B0C7-4CF03B12388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9162BE-34EC-4E46-AFF3-34F6B0BA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5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C317-2997-473E-B0C7-4CF03B12388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62BE-34EC-4E46-AFF3-34F6B0BA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7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C317-2997-473E-B0C7-4CF03B12388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62BE-34EC-4E46-AFF3-34F6B0BA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4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C317-2997-473E-B0C7-4CF03B12388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62BE-34EC-4E46-AFF3-34F6B0BA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84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C317-2997-473E-B0C7-4CF03B12388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9162BE-34EC-4E46-AFF3-34F6B0BA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87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BC317-2997-473E-B0C7-4CF03B123887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B9162BE-34EC-4E46-AFF3-34F6B0BA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1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Plant Vs. Animal Cells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What’s what?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86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one? </a:t>
            </a:r>
            <a:r>
              <a:rPr lang="en-US" sz="3200" dirty="0" smtClean="0"/>
              <a:t>(Number 1)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168" y="1291388"/>
            <a:ext cx="6669024" cy="5007831"/>
          </a:xfrm>
        </p:spPr>
      </p:pic>
    </p:spTree>
    <p:extLst>
      <p:ext uri="{BB962C8B-B14F-4D97-AF65-F5344CB8AC3E}">
        <p14:creationId xmlns:p14="http://schemas.microsoft.com/office/powerpoint/2010/main" val="292458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tell?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/>
          <a:lstStyle/>
          <a:p>
            <a:r>
              <a:rPr lang="en-US" dirty="0" smtClean="0"/>
              <a:t>Look for structures to distinguish them from each other.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696" y="2360980"/>
            <a:ext cx="4833620" cy="36296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6177" y="3023616"/>
            <a:ext cx="13574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Large central Vacuoles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 flipV="1">
            <a:off x="2133600" y="3023617"/>
            <a:ext cx="3011424" cy="4616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60704" y="4234566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Walls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307082" y="4479822"/>
            <a:ext cx="1667510" cy="272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574025" y="3115949"/>
            <a:ext cx="1661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Chloroplasts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7363968" y="3392948"/>
            <a:ext cx="1210057" cy="10345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30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this one? </a:t>
            </a:r>
            <a:r>
              <a:rPr lang="en-US" sz="3200" dirty="0" smtClean="0"/>
              <a:t>(Number 2)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384" y="1730833"/>
            <a:ext cx="5920996" cy="4446130"/>
          </a:xfrm>
        </p:spPr>
      </p:pic>
    </p:spTree>
    <p:extLst>
      <p:ext uri="{BB962C8B-B14F-4D97-AF65-F5344CB8AC3E}">
        <p14:creationId xmlns:p14="http://schemas.microsoft.com/office/powerpoint/2010/main" val="243747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missing?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900" y="1362915"/>
            <a:ext cx="6410958" cy="4814047"/>
          </a:xfrm>
        </p:spPr>
      </p:pic>
      <p:sp>
        <p:nvSpPr>
          <p:cNvPr id="6" name="TextBox 5"/>
          <p:cNvSpPr txBox="1"/>
          <p:nvPr/>
        </p:nvSpPr>
        <p:spPr>
          <a:xfrm>
            <a:off x="1078652" y="1505898"/>
            <a:ext cx="3218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there a cell wall?</a:t>
            </a:r>
          </a:p>
          <a:p>
            <a:r>
              <a:rPr lang="en-US" dirty="0" smtClean="0"/>
              <a:t>Is there a large central vacuole?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78652" y="4268025"/>
            <a:ext cx="235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can you identify?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82453" y="5513875"/>
            <a:ext cx="1348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Nucleus</a:t>
            </a:r>
            <a:endParaRPr lang="en-US" sz="28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617082" y="3760839"/>
            <a:ext cx="3444505" cy="19249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04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768" y="2400403"/>
            <a:ext cx="3424084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You’re on your own </a:t>
            </a:r>
            <a:r>
              <a:rPr lang="en-US" sz="3200" dirty="0" smtClean="0"/>
              <a:t>(Number 3)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583" y="224734"/>
            <a:ext cx="8146222" cy="6117072"/>
          </a:xfrm>
        </p:spPr>
      </p:pic>
    </p:spTree>
    <p:extLst>
      <p:ext uri="{BB962C8B-B14F-4D97-AF65-F5344CB8AC3E}">
        <p14:creationId xmlns:p14="http://schemas.microsoft.com/office/powerpoint/2010/main" val="153311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523" y="1884209"/>
            <a:ext cx="2848897" cy="1325563"/>
          </a:xfrm>
        </p:spPr>
        <p:txBody>
          <a:bodyPr/>
          <a:lstStyle/>
          <a:p>
            <a:r>
              <a:rPr lang="en-US" dirty="0" smtClean="0"/>
              <a:t>Try this one </a:t>
            </a:r>
            <a:r>
              <a:rPr lang="en-US" sz="3200" dirty="0" smtClean="0"/>
              <a:t>(Number 4)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803" y="226143"/>
            <a:ext cx="8655003" cy="6499121"/>
          </a:xfrm>
        </p:spPr>
      </p:pic>
    </p:spTree>
    <p:extLst>
      <p:ext uri="{BB962C8B-B14F-4D97-AF65-F5344CB8AC3E}">
        <p14:creationId xmlns:p14="http://schemas.microsoft.com/office/powerpoint/2010/main" val="242548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432" y="2759628"/>
            <a:ext cx="2480187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Last one </a:t>
            </a:r>
            <a:r>
              <a:rPr lang="en-US" sz="3600" dirty="0" smtClean="0"/>
              <a:t>(Number 5)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097" y="506854"/>
            <a:ext cx="8009861" cy="450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10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88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Plant Vs. Animal Cells</vt:lpstr>
      <vt:lpstr>Which one? (Number 1)</vt:lpstr>
      <vt:lpstr>How can you tell?</vt:lpstr>
      <vt:lpstr>What about this one? (Number 2)</vt:lpstr>
      <vt:lpstr>What’s missing?</vt:lpstr>
      <vt:lpstr>You’re on your own (Number 3)</vt:lpstr>
      <vt:lpstr>Try this one (Number 4)</vt:lpstr>
      <vt:lpstr>Last one (Number 5)</vt:lpstr>
    </vt:vector>
  </TitlesOfParts>
  <Company>Alachua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Vs. Animal Cells</dc:title>
  <dc:creator>Andrea L Anderson</dc:creator>
  <cp:lastModifiedBy>Jenifer A. Knowles</cp:lastModifiedBy>
  <cp:revision>4</cp:revision>
  <dcterms:created xsi:type="dcterms:W3CDTF">2016-10-11T18:13:57Z</dcterms:created>
  <dcterms:modified xsi:type="dcterms:W3CDTF">2016-10-18T13:37:25Z</dcterms:modified>
</cp:coreProperties>
</file>